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3"/>
  </p:normalViewPr>
  <p:slideViewPr>
    <p:cSldViewPr snapToGrid="0" snapToObjects="1">
      <p:cViewPr varScale="1">
        <p:scale>
          <a:sx n="114" d="100"/>
          <a:sy n="114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2383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8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5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4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9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8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hape 10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Shape 11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2" name="Shape 12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3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Shape 14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5" name="Shape 15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8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rtport.whitney.org/commissions/thedumpster/abou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m.com" TargetMode="External"/><Relationship Id="rId4" Type="http://schemas.openxmlformats.org/officeDocument/2006/relationships/hyperlink" Target="http://29a.ch/sandbox/2011/neonflames/" TargetMode="External"/><Relationship Id="rId5" Type="http://schemas.openxmlformats.org/officeDocument/2006/relationships/hyperlink" Target="http://i.imgur.com/Huou7Gh.gi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Final Project Ideas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Katie Lau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6987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Visualization of Usage of Internet Memes 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99" y="777274"/>
            <a:ext cx="7162800" cy="3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4251"/>
          <a:stretch/>
        </p:blipFill>
        <p:spPr>
          <a:xfrm>
            <a:off x="222725" y="185875"/>
            <a:ext cx="6201501" cy="11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0" y="1239150"/>
            <a:ext cx="6538074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600" y="2477725"/>
            <a:ext cx="3974099" cy="23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50" y="2599847"/>
            <a:ext cx="4073025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4225" y="320687"/>
            <a:ext cx="1069125" cy="86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1150" y="253273"/>
            <a:ext cx="1004024" cy="10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29983"/>
            <a:ext cx="8520599" cy="33027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artport.whitney.org/commissions/thedumpster/about.html</a:t>
            </a:r>
            <a:r>
              <a:rPr 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show line graph of frequency at which they were mentioned online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800" dirty="0" smtClean="0"/>
              <a:t>e.g. black/blue white/gold dress might’ve been very popular during </a:t>
            </a:r>
            <a:r>
              <a:rPr lang="en-US" sz="1800" dirty="0" err="1" smtClean="0"/>
              <a:t>feburary</a:t>
            </a:r>
            <a:r>
              <a:rPr lang="en-US" sz="1800" dirty="0" smtClean="0"/>
              <a:t>/march, but has declined since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1800" dirty="0" smtClean="0"/>
              <a:t>Also want to show context of which the memes are used (e.g. ironically, sarcastically, etc.)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" y="3085682"/>
            <a:ext cx="3267307" cy="1838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29" y="3003907"/>
            <a:ext cx="5229922" cy="928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29" y="3932858"/>
            <a:ext cx="5152270" cy="10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6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Relaxation Space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http://www.calm.com</a:t>
            </a:r>
            <a:r>
              <a:rPr lang="en" dirty="0"/>
              <a:t> </a:t>
            </a:r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http://29a.ch/sandbox/2011/neonflames/</a:t>
            </a:r>
            <a:r>
              <a:rPr lang="en" dirty="0"/>
              <a:t> </a:t>
            </a:r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http://i.imgur.com/Huou7Gh.gif</a:t>
            </a:r>
            <a:r>
              <a:rPr lang="en" dirty="0"/>
              <a:t> </a:t>
            </a:r>
          </a:p>
          <a:p>
            <a:pPr marL="28575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/>
              <a:t>a place to get a quick break from school / </a:t>
            </a:r>
            <a:r>
              <a:rPr lang="en" dirty="0" smtClean="0"/>
              <a:t>stress</a:t>
            </a:r>
            <a:r>
              <a:rPr lang="en-US" dirty="0" smtClean="0"/>
              <a:t>, slow down </a:t>
            </a:r>
            <a:endParaRPr lang="en" dirty="0"/>
          </a:p>
          <a:p>
            <a:pPr marL="285750" indent="-285750">
              <a:spcBef>
                <a:spcPts val="0"/>
              </a:spcBef>
              <a:buFont typeface="Arial" charset="0"/>
              <a:buChar char="•"/>
            </a:pPr>
            <a:r>
              <a:rPr lang="en" dirty="0" smtClean="0"/>
              <a:t>different </a:t>
            </a:r>
            <a:r>
              <a:rPr lang="en" dirty="0"/>
              <a:t>modes </a:t>
            </a:r>
            <a:r>
              <a:rPr lang="en" dirty="0" smtClean="0"/>
              <a:t>–</a:t>
            </a:r>
            <a:r>
              <a:rPr lang="en-US" dirty="0" smtClean="0"/>
              <a:t> breathing space, drawing space, ambient music space? 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11577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Domino Builder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1" y="959005"/>
            <a:ext cx="2914677" cy="35346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287" y="959005"/>
            <a:ext cx="4584700" cy="2116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3287" y="3879496"/>
            <a:ext cx="458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Inspiration: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www.tinkercad.com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3" y="315383"/>
            <a:ext cx="6830742" cy="46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7186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107</Words>
  <Application>Microsoft Macintosh PowerPoint</Application>
  <PresentationFormat>On-screen Show (16:9)</PresentationFormat>
  <Paragraphs>15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Open Sans</vt:lpstr>
      <vt:lpstr>PT Sans Narrow</vt:lpstr>
      <vt:lpstr>Arial</vt:lpstr>
      <vt:lpstr>tropic</vt:lpstr>
      <vt:lpstr>Final Project Ideas</vt:lpstr>
      <vt:lpstr>Visualization of Usage of Internet Memes </vt:lpstr>
      <vt:lpstr>PowerPoint Presentation</vt:lpstr>
      <vt:lpstr>PowerPoint Presentation</vt:lpstr>
      <vt:lpstr>Relaxation Space</vt:lpstr>
      <vt:lpstr>Domino Builder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Ideas</dc:title>
  <cp:lastModifiedBy>Katie Lau</cp:lastModifiedBy>
  <cp:revision>8</cp:revision>
  <dcterms:modified xsi:type="dcterms:W3CDTF">2015-11-23T22:13:22Z</dcterms:modified>
</cp:coreProperties>
</file>